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5" d="100"/>
          <a:sy n="95" d="100"/>
        </p:scale>
        <p:origin x="-582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الحادية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طرق ضبط المتغيرات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95195" y="2924944"/>
            <a:ext cx="8568952" cy="29523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ar-IQ" dirty="0" smtClean="0"/>
              <a:t>هناك تصنيفات متعددة لطرق ضبط المتغيرات قد اشار اليها كل من براون </a:t>
            </a:r>
            <a:r>
              <a:rPr lang="ar-IQ" dirty="0" err="1" smtClean="0"/>
              <a:t>وجيزيللي</a:t>
            </a:r>
            <a:r>
              <a:rPr lang="ar-IQ" dirty="0" smtClean="0"/>
              <a:t> والتي منها: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b="1" dirty="0" smtClean="0">
                <a:solidFill>
                  <a:srgbClr val="00B050"/>
                </a:solidFill>
              </a:rPr>
              <a:t>التحكم المادي الفيزيقي.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b="1" dirty="0" smtClean="0">
                <a:solidFill>
                  <a:srgbClr val="00B050"/>
                </a:solidFill>
              </a:rPr>
              <a:t>التحكم الاتقائي.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b="1" dirty="0" smtClean="0">
                <a:solidFill>
                  <a:srgbClr val="00B050"/>
                </a:solidFill>
              </a:rPr>
              <a:t>التحكم الاحصائي</a:t>
            </a:r>
            <a:endParaRPr lang="ar-IQ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الحادية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2019-12-15T17:36:29Z</dcterms:modified>
</cp:coreProperties>
</file>